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25" d="100"/>
          <a:sy n="25" d="100"/>
        </p:scale>
        <p:origin x="261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962DDDD-9F8F-36D0-54B5-60DC691870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7683" y="466781"/>
            <a:ext cx="8629618" cy="2581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5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4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3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4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2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3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7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3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6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1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99D0F-23BB-4D86-A43D-99C26F0A9637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A780-36ED-4409-AA5A-3E79B47D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7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4CE1-12AF-276C-8F32-7D4D256EF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5CD1F2-6524-1623-5799-1D37439DA6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Evren Turan</dc:creator>
  <cp:lastModifiedBy>Evren Turan</cp:lastModifiedBy>
  <cp:revision>1</cp:revision>
  <dcterms:created xsi:type="dcterms:W3CDTF">2023-09-20T14:18:25Z</dcterms:created>
  <dcterms:modified xsi:type="dcterms:W3CDTF">2023-09-20T14:25:56Z</dcterms:modified>
</cp:coreProperties>
</file>